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02" y="-8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21" y="-15783"/>
            <a:ext cx="18279678" cy="10301497"/>
            <a:chOff x="17021" y="-15783"/>
            <a:chExt cx="18279678" cy="103014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" y="-15783"/>
              <a:ext cx="18279678" cy="103014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6490" y="4247134"/>
            <a:ext cx="13338799" cy="35054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75106" y="6436009"/>
            <a:ext cx="12224203" cy="1206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580B13-78EA-5CC3-40A3-B79811FDBBEB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6397" y="190476"/>
            <a:ext cx="887268" cy="1739742"/>
            <a:chOff x="1416397" y="190476"/>
            <a:chExt cx="887268" cy="1739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397" y="190476"/>
              <a:ext cx="887268" cy="1739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89507" y="2190872"/>
            <a:ext cx="13706700" cy="7496063"/>
            <a:chOff x="2289507" y="2190872"/>
            <a:chExt cx="13706700" cy="7496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9507" y="2190872"/>
              <a:ext cx="13706700" cy="74960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9380" y="-78950"/>
            <a:ext cx="17627436" cy="26543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70D3C1-395A-C7E1-2918-0D592DB07611}"/>
              </a:ext>
            </a:extLst>
          </p:cNvPr>
          <p:cNvSpPr txBox="1"/>
          <p:nvPr/>
        </p:nvSpPr>
        <p:spPr>
          <a:xfrm>
            <a:off x="17675850" y="9639383"/>
            <a:ext cx="593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10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02111" y="190476"/>
            <a:ext cx="887268" cy="1739742"/>
            <a:chOff x="5702111" y="190476"/>
            <a:chExt cx="887268" cy="1739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2111" y="190476"/>
              <a:ext cx="887268" cy="1739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9087" y="2124747"/>
            <a:ext cx="12947539" cy="7674645"/>
            <a:chOff x="2669087" y="2124747"/>
            <a:chExt cx="12947539" cy="7674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9087" y="2124747"/>
              <a:ext cx="12947539" cy="76746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915" y="-163651"/>
            <a:ext cx="15035360" cy="26544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F56DE9-48D1-A266-9B40-26EDA6341030}"/>
              </a:ext>
            </a:extLst>
          </p:cNvPr>
          <p:cNvSpPr txBox="1"/>
          <p:nvPr/>
        </p:nvSpPr>
        <p:spPr>
          <a:xfrm>
            <a:off x="17646180" y="963938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11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63000" y="2994733"/>
            <a:ext cx="14613762" cy="4854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22B323-737E-90C4-7B3F-AC878083544B}"/>
              </a:ext>
            </a:extLst>
          </p:cNvPr>
          <p:cNvSpPr txBox="1"/>
          <p:nvPr/>
        </p:nvSpPr>
        <p:spPr>
          <a:xfrm>
            <a:off x="17618915" y="963938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12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7349" y="190476"/>
            <a:ext cx="887268" cy="1739742"/>
            <a:chOff x="5797349" y="190476"/>
            <a:chExt cx="887268" cy="1739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7349" y="190476"/>
              <a:ext cx="887268" cy="17397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11806" y="-164738"/>
            <a:ext cx="15735276" cy="26495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9965" y="2851635"/>
            <a:ext cx="1795618" cy="27901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7321" y="5359258"/>
            <a:ext cx="3821181" cy="17742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25505" y="5359248"/>
            <a:ext cx="3954333" cy="17742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6457" y="5359248"/>
            <a:ext cx="3868618" cy="17742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63076" y="5314619"/>
            <a:ext cx="4016123" cy="17846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5467" y="2877315"/>
            <a:ext cx="1980951" cy="27901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59941" y="2886838"/>
            <a:ext cx="2047408" cy="27901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31457" y="2867791"/>
            <a:ext cx="2787247" cy="2809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0BF41-4F54-E3F1-2AC5-750D1B5E8B6A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2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06192" y="5878151"/>
            <a:ext cx="1661757" cy="2865098"/>
            <a:chOff x="14006192" y="5878151"/>
            <a:chExt cx="1661757" cy="28650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06192" y="5878151"/>
              <a:ext cx="1661757" cy="28650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1159" y="190476"/>
            <a:ext cx="887268" cy="1739742"/>
            <a:chOff x="5321159" y="190476"/>
            <a:chExt cx="887268" cy="17397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1159" y="190476"/>
              <a:ext cx="887268" cy="17397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48" y="-164737"/>
            <a:ext cx="15177770" cy="26495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01326" y="7791246"/>
            <a:ext cx="5151218" cy="1774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7321" y="3494494"/>
            <a:ext cx="10363086" cy="42645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61137" y="7662825"/>
            <a:ext cx="4403237" cy="177421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B7874AA-B27C-15DA-EB5E-091156682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81146"/>
              </p:ext>
            </p:extLst>
          </p:nvPr>
        </p:nvGraphicFramePr>
        <p:xfrm>
          <a:off x="2716566" y="3076771"/>
          <a:ext cx="4609728" cy="4389336"/>
        </p:xfrm>
        <a:graphic>
          <a:graphicData uri="http://schemas.openxmlformats.org/drawingml/2006/table">
            <a:tbl>
              <a:tblPr firstRow="1" bandRow="1">
                <a:solidFill>
                  <a:schemeClr val="bg2"/>
                </a:solidFill>
                <a:tableStyleId>{5940675A-B579-460E-94D1-54222C63F5DA}</a:tableStyleId>
              </a:tblPr>
              <a:tblGrid>
                <a:gridCol w="1536576">
                  <a:extLst>
                    <a:ext uri="{9D8B030D-6E8A-4147-A177-3AD203B41FA5}">
                      <a16:colId xmlns:a16="http://schemas.microsoft.com/office/drawing/2014/main" val="1211568518"/>
                    </a:ext>
                  </a:extLst>
                </a:gridCol>
                <a:gridCol w="1536576">
                  <a:extLst>
                    <a:ext uri="{9D8B030D-6E8A-4147-A177-3AD203B41FA5}">
                      <a16:colId xmlns:a16="http://schemas.microsoft.com/office/drawing/2014/main" val="3295319651"/>
                    </a:ext>
                  </a:extLst>
                </a:gridCol>
                <a:gridCol w="1536576">
                  <a:extLst>
                    <a:ext uri="{9D8B030D-6E8A-4147-A177-3AD203B41FA5}">
                      <a16:colId xmlns:a16="http://schemas.microsoft.com/office/drawing/2014/main" val="4091064923"/>
                    </a:ext>
                  </a:extLst>
                </a:gridCol>
              </a:tblGrid>
              <a:tr h="146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손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기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723976"/>
                  </a:ext>
                </a:extLst>
              </a:tr>
              <a:tr h="146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태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동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472075"/>
                  </a:ext>
                </a:extLst>
              </a:tr>
              <a:tr h="146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차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극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57855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D7A1439-5A7F-6FAE-521F-C37165048259}"/>
              </a:ext>
            </a:extLst>
          </p:cNvPr>
          <p:cNvSpPr/>
          <p:nvPr/>
        </p:nvSpPr>
        <p:spPr>
          <a:xfrm>
            <a:off x="3006044" y="4762500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</a:rPr>
              <a:t>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71275-8B53-022E-ABBD-1AAD1D472496}"/>
              </a:ext>
            </a:extLst>
          </p:cNvPr>
          <p:cNvSpPr/>
          <p:nvPr/>
        </p:nvSpPr>
        <p:spPr>
          <a:xfrm>
            <a:off x="6078054" y="3296070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</a:rPr>
              <a:t>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0E63AF-706C-D184-C382-D21C15389EB5}"/>
              </a:ext>
            </a:extLst>
          </p:cNvPr>
          <p:cNvSpPr/>
          <p:nvPr/>
        </p:nvSpPr>
        <p:spPr>
          <a:xfrm>
            <a:off x="4526130" y="6222978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</a:rPr>
              <a:t>극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9228C9-3C52-4017-0889-E589FC91A5D9}"/>
              </a:ext>
            </a:extLst>
          </p:cNvPr>
          <p:cNvSpPr/>
          <p:nvPr/>
        </p:nvSpPr>
        <p:spPr>
          <a:xfrm>
            <a:off x="3038032" y="4794689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BC0BB-C7BA-81E4-4CA2-77CAB4C47A95}"/>
              </a:ext>
            </a:extLst>
          </p:cNvPr>
          <p:cNvSpPr/>
          <p:nvPr/>
        </p:nvSpPr>
        <p:spPr>
          <a:xfrm>
            <a:off x="4612014" y="6178967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4F994F-AC69-CCF9-8EAE-3A77B745C0ED}"/>
              </a:ext>
            </a:extLst>
          </p:cNvPr>
          <p:cNvSpPr/>
          <p:nvPr/>
        </p:nvSpPr>
        <p:spPr>
          <a:xfrm>
            <a:off x="6074198" y="3328259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1EC6C-01C2-31EF-0517-AAD08C9FAF5A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3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5321159" y="190476"/>
            <a:ext cx="887268" cy="1739742"/>
            <a:chOff x="5321159" y="190476"/>
            <a:chExt cx="887268" cy="17397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159" y="190476"/>
              <a:ext cx="887268" cy="17397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248" y="-164737"/>
            <a:ext cx="15177770" cy="26495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801E2F-A94F-5D08-C9B8-C4F6EC5C3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8288000" cy="10286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598B5B-AABB-19A2-9C2F-252F26995EA8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0802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21159" y="190476"/>
            <a:ext cx="887268" cy="1739742"/>
            <a:chOff x="5321159" y="190476"/>
            <a:chExt cx="887268" cy="1739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1159" y="190476"/>
              <a:ext cx="887268" cy="1739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738" y="2504874"/>
            <a:ext cx="17666239" cy="6945040"/>
            <a:chOff x="309738" y="2504874"/>
            <a:chExt cx="17666239" cy="6945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738" y="2504874"/>
              <a:ext cx="17666239" cy="69450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48" y="-164737"/>
            <a:ext cx="15254389" cy="26495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325800" y="2944267"/>
            <a:ext cx="11583894" cy="25900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0734" y="3010934"/>
            <a:ext cx="10883911" cy="2523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02639" y="6623363"/>
            <a:ext cx="9937854" cy="25234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820" y="6672001"/>
            <a:ext cx="9041464" cy="2523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98030-775D-5F9F-AE27-8C1366D4B915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5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9254" y="190476"/>
            <a:ext cx="887268" cy="1739742"/>
            <a:chOff x="2559254" y="190476"/>
            <a:chExt cx="887268" cy="1739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9254" y="190476"/>
              <a:ext cx="887268" cy="1739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7419" y="2721227"/>
            <a:ext cx="14590875" cy="5687968"/>
            <a:chOff x="1847419" y="2721227"/>
            <a:chExt cx="14590875" cy="56879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7419" y="2721227"/>
              <a:ext cx="14590875" cy="56879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4771" y="-159432"/>
            <a:ext cx="12459762" cy="2633333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28B4CBF-18B6-D5B9-D4D2-7D47C15FE042}"/>
              </a:ext>
            </a:extLst>
          </p:cNvPr>
          <p:cNvSpPr/>
          <p:nvPr/>
        </p:nvSpPr>
        <p:spPr>
          <a:xfrm>
            <a:off x="2362200" y="4046220"/>
            <a:ext cx="4419600" cy="381000"/>
          </a:xfrm>
          <a:prstGeom prst="roundRect">
            <a:avLst/>
          </a:prstGeom>
          <a:solidFill>
            <a:schemeClr val="accent6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C2969-4E9A-287F-2B32-79454E8A4315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6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9254" y="190476"/>
            <a:ext cx="887268" cy="1739742"/>
            <a:chOff x="2559254" y="190476"/>
            <a:chExt cx="887268" cy="1739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9254" y="190476"/>
              <a:ext cx="887268" cy="1739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1948" y="2058629"/>
            <a:ext cx="8550909" cy="3023977"/>
            <a:chOff x="591948" y="2058629"/>
            <a:chExt cx="8550909" cy="30239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48" y="2058629"/>
              <a:ext cx="8550909" cy="30239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1948" y="5487168"/>
            <a:ext cx="8550909" cy="4051413"/>
            <a:chOff x="591948" y="5502408"/>
            <a:chExt cx="8550909" cy="4051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948" y="5502408"/>
              <a:ext cx="8550909" cy="4051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23672" y="2058629"/>
            <a:ext cx="6805793" cy="7660850"/>
            <a:chOff x="10323672" y="2058629"/>
            <a:chExt cx="6805793" cy="76608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3672" y="2058629"/>
              <a:ext cx="6805793" cy="766085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92848" y="-164737"/>
            <a:ext cx="12753875" cy="26495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82543" y="2143386"/>
            <a:ext cx="2425218" cy="1842623"/>
            <a:chOff x="14704248" y="2341133"/>
            <a:chExt cx="2425218" cy="18426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04248" y="2341133"/>
              <a:ext cx="2425218" cy="184262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9F1A64-D072-F9FA-8843-74E8D5A8A58E}"/>
              </a:ext>
            </a:extLst>
          </p:cNvPr>
          <p:cNvSpPr/>
          <p:nvPr/>
        </p:nvSpPr>
        <p:spPr>
          <a:xfrm>
            <a:off x="6720945" y="6507311"/>
            <a:ext cx="1066800" cy="8948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↑ </a:t>
            </a:r>
            <a:r>
              <a:rPr lang="en-US" altLang="ko-KR" sz="2800" dirty="0"/>
              <a:t>72</a:t>
            </a:r>
            <a:endParaRPr lang="ko-KR" altLang="en-US" sz="28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C0B451-1B4F-5757-DD94-FC323887FF3D}"/>
              </a:ext>
            </a:extLst>
          </p:cNvPr>
          <p:cNvSpPr/>
          <p:nvPr/>
        </p:nvSpPr>
        <p:spPr>
          <a:xfrm>
            <a:off x="6720945" y="7516538"/>
            <a:ext cx="1066800" cy="8948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↓ </a:t>
            </a:r>
            <a:r>
              <a:rPr lang="en-US" altLang="ko-KR" sz="2800" dirty="0"/>
              <a:t>80</a:t>
            </a:r>
            <a:endParaRPr lang="ko-KR" altLang="en-US" sz="28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631B4EB-86D5-B579-7A27-062F77727A7D}"/>
              </a:ext>
            </a:extLst>
          </p:cNvPr>
          <p:cNvSpPr/>
          <p:nvPr/>
        </p:nvSpPr>
        <p:spPr>
          <a:xfrm>
            <a:off x="5501745" y="8493796"/>
            <a:ext cx="3505200" cy="8948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Space</a:t>
            </a:r>
            <a:r>
              <a:rPr lang="ko-KR" altLang="en-US" sz="2800" dirty="0"/>
              <a:t> </a:t>
            </a:r>
            <a:r>
              <a:rPr lang="en-US" altLang="ko-KR" sz="2800" dirty="0"/>
              <a:t>32</a:t>
            </a:r>
            <a:endParaRPr lang="ko-KR" altLang="en-US" sz="2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02408E9-ADA5-B8B2-3EEB-A24E0BD9C1B7}"/>
              </a:ext>
            </a:extLst>
          </p:cNvPr>
          <p:cNvSpPr/>
          <p:nvPr/>
        </p:nvSpPr>
        <p:spPr>
          <a:xfrm>
            <a:off x="7931901" y="7516538"/>
            <a:ext cx="1066800" cy="8948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→</a:t>
            </a:r>
            <a:r>
              <a:rPr lang="en-US" altLang="ko-KR" sz="2800" dirty="0"/>
              <a:t>77</a:t>
            </a:r>
            <a:endParaRPr lang="ko-KR" altLang="en-US" sz="2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D13B55-EE5B-200A-D95A-3782680EF150}"/>
              </a:ext>
            </a:extLst>
          </p:cNvPr>
          <p:cNvSpPr/>
          <p:nvPr/>
        </p:nvSpPr>
        <p:spPr>
          <a:xfrm>
            <a:off x="5509989" y="7516538"/>
            <a:ext cx="1066800" cy="8948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← </a:t>
            </a:r>
            <a:r>
              <a:rPr lang="en-US" altLang="ko-KR" sz="2800" dirty="0"/>
              <a:t>75</a:t>
            </a:r>
            <a:endParaRPr lang="ko-KR" altLang="en-US" sz="2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89C2B07-D5E3-6B03-1FB8-681DC290F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7729" y="2265326"/>
            <a:ext cx="5218120" cy="7273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E663CD-330C-F059-12E6-4FDDE6C496C8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7</a:t>
            </a:r>
            <a:endParaRPr lang="ko-KR" altLang="en-US" sz="36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2C6D799-3489-A469-42ED-A55EA9E6F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422806"/>
              </p:ext>
            </p:extLst>
          </p:nvPr>
        </p:nvGraphicFramePr>
        <p:xfrm>
          <a:off x="6579437" y="7104382"/>
          <a:ext cx="2057400" cy="2159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834486765"/>
                    </a:ext>
                  </a:extLst>
                </a:gridCol>
              </a:tblGrid>
              <a:tr h="719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/>
                        <a:t>게임시작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277515"/>
                  </a:ext>
                </a:extLst>
              </a:tr>
              <a:tr h="719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/>
                        <a:t>게임방법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06559"/>
                  </a:ext>
                </a:extLst>
              </a:tr>
              <a:tr h="719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/>
                        <a:t>종료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53225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6397" y="190476"/>
            <a:ext cx="887268" cy="1739742"/>
            <a:chOff x="1416397" y="190476"/>
            <a:chExt cx="887268" cy="1739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397" y="190476"/>
              <a:ext cx="887268" cy="1739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3665" y="1930218"/>
            <a:ext cx="9071679" cy="7816122"/>
            <a:chOff x="2303665" y="1930218"/>
            <a:chExt cx="9071679" cy="78161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665" y="1930218"/>
              <a:ext cx="9071679" cy="78161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3686" y="-80046"/>
            <a:ext cx="15483780" cy="26495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72E81B6-8A3B-D78F-9A21-F68D7881BA5F}"/>
              </a:ext>
            </a:extLst>
          </p:cNvPr>
          <p:cNvSpPr/>
          <p:nvPr/>
        </p:nvSpPr>
        <p:spPr>
          <a:xfrm>
            <a:off x="10058400" y="1930218"/>
            <a:ext cx="7239000" cy="78161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145D0BF-A45A-4D1A-5048-984903D11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970309"/>
              </p:ext>
            </p:extLst>
          </p:nvPr>
        </p:nvGraphicFramePr>
        <p:xfrm>
          <a:off x="10287000" y="2775470"/>
          <a:ext cx="6072120" cy="817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20">
                  <a:extLst>
                    <a:ext uri="{9D8B030D-6E8A-4147-A177-3AD203B41FA5}">
                      <a16:colId xmlns:a16="http://schemas.microsoft.com/office/drawing/2014/main" val="708061411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1708886088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371311915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3395848853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2577407999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3199406858"/>
                    </a:ext>
                  </a:extLst>
                </a:gridCol>
              </a:tblGrid>
              <a:tr h="817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31</a:t>
                      </a:r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14</a:t>
                      </a:r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4</a:t>
                      </a:r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7</a:t>
                      </a:r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…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22</a:t>
                      </a:r>
                      <a:endParaRPr lang="ko-KR" alt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144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B4C5FC-D00F-294A-C2E1-361A23D8534D}"/>
              </a:ext>
            </a:extLst>
          </p:cNvPr>
          <p:cNvSpPr txBox="1"/>
          <p:nvPr/>
        </p:nvSpPr>
        <p:spPr>
          <a:xfrm>
            <a:off x="8748780" y="2811212"/>
            <a:ext cx="142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Index</a:t>
            </a:r>
            <a:endParaRPr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C5D0E-1C76-F077-A57F-2B66DAC8CAA2}"/>
              </a:ext>
            </a:extLst>
          </p:cNvPr>
          <p:cNvSpPr txBox="1"/>
          <p:nvPr/>
        </p:nvSpPr>
        <p:spPr>
          <a:xfrm>
            <a:off x="8898846" y="4398495"/>
            <a:ext cx="115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arr1</a:t>
            </a:r>
            <a:endParaRPr lang="ko-KR" altLang="en-US" sz="40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B961FB8-D424-1621-4F13-681EDC689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278886"/>
              </p:ext>
            </p:extLst>
          </p:nvPr>
        </p:nvGraphicFramePr>
        <p:xfrm>
          <a:off x="10287000" y="4377963"/>
          <a:ext cx="6072120" cy="817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20">
                  <a:extLst>
                    <a:ext uri="{9D8B030D-6E8A-4147-A177-3AD203B41FA5}">
                      <a16:colId xmlns:a16="http://schemas.microsoft.com/office/drawing/2014/main" val="708061411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1708886088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371311915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3395848853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2577407999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3199406858"/>
                    </a:ext>
                  </a:extLst>
                </a:gridCol>
              </a:tblGrid>
              <a:tr h="817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…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1447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D51DC4A-3073-E7EA-8748-05FF2F235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2630" y="5803445"/>
            <a:ext cx="3940856" cy="3734799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0CF646-0D95-15A4-9568-5BCB248B4D04}"/>
              </a:ext>
            </a:extLst>
          </p:cNvPr>
          <p:cNvSpPr txBox="1"/>
          <p:nvPr/>
        </p:nvSpPr>
        <p:spPr>
          <a:xfrm>
            <a:off x="9652355" y="7072417"/>
            <a:ext cx="1423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Word</a:t>
            </a:r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8B7B7-DC4C-C137-2B35-D06A24F6FCC4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8</a:t>
            </a:r>
            <a:endParaRPr lang="ko-KR" altLang="en-US" sz="36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117BA73-D10E-C479-912D-F873B7270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806371"/>
              </p:ext>
            </p:extLst>
          </p:nvPr>
        </p:nvGraphicFramePr>
        <p:xfrm>
          <a:off x="10286998" y="3592981"/>
          <a:ext cx="607212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20">
                  <a:extLst>
                    <a:ext uri="{9D8B030D-6E8A-4147-A177-3AD203B41FA5}">
                      <a16:colId xmlns:a16="http://schemas.microsoft.com/office/drawing/2014/main" val="1077807451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942844411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3828334892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2507429569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1566653310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1017191160"/>
                    </a:ext>
                  </a:extLst>
                </a:gridCol>
              </a:tblGrid>
              <a:tr h="311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2913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A7CA5D8-3F89-E92E-FB51-7E49AD3CF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003549"/>
              </p:ext>
            </p:extLst>
          </p:nvPr>
        </p:nvGraphicFramePr>
        <p:xfrm>
          <a:off x="10286998" y="5199110"/>
          <a:ext cx="607212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20">
                  <a:extLst>
                    <a:ext uri="{9D8B030D-6E8A-4147-A177-3AD203B41FA5}">
                      <a16:colId xmlns:a16="http://schemas.microsoft.com/office/drawing/2014/main" val="1077807451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942844411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3828334892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2507429569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1566653310"/>
                    </a:ext>
                  </a:extLst>
                </a:gridCol>
                <a:gridCol w="1012020">
                  <a:extLst>
                    <a:ext uri="{9D8B030D-6E8A-4147-A177-3AD203B41FA5}">
                      <a16:colId xmlns:a16="http://schemas.microsoft.com/office/drawing/2014/main" val="1017191160"/>
                    </a:ext>
                  </a:extLst>
                </a:gridCol>
              </a:tblGrid>
              <a:tr h="311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291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6397" y="190476"/>
            <a:ext cx="887268" cy="1739742"/>
            <a:chOff x="1416397" y="190476"/>
            <a:chExt cx="887268" cy="1739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397" y="190476"/>
              <a:ext cx="887268" cy="1739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6397" y="1727816"/>
            <a:ext cx="8760059" cy="8070126"/>
            <a:chOff x="1416397" y="1727816"/>
            <a:chExt cx="8760059" cy="80701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6397" y="1727816"/>
              <a:ext cx="8760059" cy="80701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86322" y="1727816"/>
            <a:ext cx="7344478" cy="8137392"/>
            <a:chOff x="10486322" y="1930218"/>
            <a:chExt cx="7142857" cy="7934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6322" y="1930218"/>
              <a:ext cx="7142857" cy="79349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3686" y="-80046"/>
            <a:ext cx="15483780" cy="2649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6424E4-F011-23D6-D415-FFBB9A915E8A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9</a:t>
            </a:r>
            <a:endParaRPr lang="ko-KR" alt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65</Words>
  <Application>Microsoft Office PowerPoint</Application>
  <PresentationFormat>사용자 지정</PresentationFormat>
  <Paragraphs>60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jisoung20@outlook.kr</cp:lastModifiedBy>
  <cp:revision>21</cp:revision>
  <dcterms:created xsi:type="dcterms:W3CDTF">2024-02-11T11:03:02Z</dcterms:created>
  <dcterms:modified xsi:type="dcterms:W3CDTF">2024-02-11T05:20:12Z</dcterms:modified>
</cp:coreProperties>
</file>